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75" r:id="rId8"/>
    <p:sldId id="287" r:id="rId9"/>
    <p:sldId id="2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89D7F3-7574-4A6D-82A0-1CFDE3CB61B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A5EEE3-052E-4FF4-AA78-4CE2015F0BDA}" type="datetimeFigureOut">
              <a:rPr lang="en-US" smtClean="0"/>
              <a:t>5/30/2020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31" y="488841"/>
            <a:ext cx="7872047" cy="601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2727" y="25908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Предмет</a:t>
            </a:r>
          </a:p>
          <a:p>
            <a:r>
              <a:rPr lang="sr-Cyrl-RS" sz="2800" dirty="0" smtClean="0"/>
              <a:t>5, 6 и 7 разред – Техника и Технологија</a:t>
            </a:r>
          </a:p>
          <a:p>
            <a:r>
              <a:rPr lang="sr-Cyrl-RS" sz="2800" dirty="0" smtClean="0"/>
              <a:t>8 разред – Техничко и Информатичко образовање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46744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/>
              <a:t>ПРОЈЕКТНА НАСТАВА</a:t>
            </a:r>
          </a:p>
          <a:p>
            <a:pPr algn="ctr"/>
            <a:r>
              <a:rPr lang="sr-Cyrl-RS" sz="3600" dirty="0" smtClean="0"/>
              <a:t>Тема: Конструкторско моделовање помоћу ИКТ алата - (3</a:t>
            </a:r>
            <a:r>
              <a:rPr lang="sr-Latn-RS" sz="3600" dirty="0" smtClean="0"/>
              <a:t>D</a:t>
            </a:r>
            <a:r>
              <a:rPr lang="sr-Cyrl-RS" sz="3600" dirty="0" smtClean="0"/>
              <a:t>) модели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92727" y="52578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Наставник: Марина Лакчевић</a:t>
            </a:r>
          </a:p>
          <a:p>
            <a:r>
              <a:rPr lang="sr-Cyrl-RS" sz="2800" dirty="0" smtClean="0"/>
              <a:t>ОШ „Вук Караџић“, Београд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80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Циљ</a:t>
            </a:r>
          </a:p>
          <a:p>
            <a:r>
              <a:rPr lang="sr-Cyrl-RS" sz="2400" dirty="0" smtClean="0"/>
              <a:t>Увести ученике у свет конструкторског моделарства на један савремен и потупо другачији начин од рада у школски учионица, помоћу савремених ИКТ алата и уређаја. Такође подстаћи њихову креативност, иновативност и смоиницијативу  ка истраживачком раду.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46382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Опис</a:t>
            </a:r>
          </a:p>
          <a:p>
            <a:r>
              <a:rPr lang="sr-Cyrl-RS" sz="2400" dirty="0" smtClean="0"/>
              <a:t>Пројекат је реализован у трајању од  7  недеља, са ученицима од 5 до 8 разреда. Детаљан опис активности ће бити приказан по недељама.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9530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Исходи</a:t>
            </a:r>
          </a:p>
          <a:p>
            <a:r>
              <a:rPr lang="sr-Cyrl-RS" sz="2400" dirty="0" smtClean="0"/>
              <a:t>Ученици усвајају и примењују стечена знања, самостално  планирају, проналазе информације, цртају и креирају модел, упознају се са 3</a:t>
            </a:r>
            <a:r>
              <a:rPr lang="sr-Latn-RS" sz="2400" dirty="0" smtClean="0"/>
              <a:t>D</a:t>
            </a:r>
            <a:r>
              <a:rPr lang="sr-Cyrl-RS" sz="2400" dirty="0" smtClean="0"/>
              <a:t> штампом.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72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1. Недеља</a:t>
            </a:r>
          </a:p>
          <a:p>
            <a:r>
              <a:rPr lang="sr-Cyrl-RS" sz="2400" dirty="0" smtClean="0"/>
              <a:t>Обрада теме - </a:t>
            </a:r>
            <a:r>
              <a:rPr lang="sr-Cyrl-CS" sz="2400" dirty="0" smtClean="0"/>
              <a:t>Увод </a:t>
            </a:r>
            <a:r>
              <a:rPr lang="sr-Cyrl-CS" sz="2400" dirty="0"/>
              <a:t>у </a:t>
            </a:r>
            <a:r>
              <a:rPr lang="sr-Cyrl-CS" sz="2400" dirty="0" smtClean="0"/>
              <a:t>предузетништво,  пројекти и </a:t>
            </a:r>
            <a:endParaRPr lang="en-US" sz="2400" dirty="0"/>
          </a:p>
          <a:p>
            <a:r>
              <a:rPr lang="sr-Cyrl-CS" sz="2400" dirty="0" smtClean="0"/>
              <a:t>рад </a:t>
            </a:r>
            <a:r>
              <a:rPr lang="sr-Cyrl-CS" sz="2400" dirty="0"/>
              <a:t>на пројектном задатку. </a:t>
            </a:r>
            <a:r>
              <a:rPr lang="sr-Cyrl-CS" sz="2400" dirty="0" smtClean="0"/>
              <a:t> Подела тема по разредима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127" y="2283169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2</a:t>
            </a:r>
            <a:r>
              <a:rPr lang="sr-Cyrl-RS" sz="2400" dirty="0" smtClean="0"/>
              <a:t>. Недеља</a:t>
            </a:r>
          </a:p>
          <a:p>
            <a:r>
              <a:rPr lang="sr-Cyrl-RS" sz="2400" dirty="0" smtClean="0"/>
              <a:t>Обрада теме – Алгоритам – од идеје до реализације (фазе, поступци и значај израде алгоритма)</a:t>
            </a:r>
            <a:endParaRPr lang="sr-Cyrl-C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4127" y="3721856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3. Недеља</a:t>
            </a:r>
          </a:p>
          <a:p>
            <a:r>
              <a:rPr lang="sr-Cyrl-RS" sz="2400" dirty="0" smtClean="0"/>
              <a:t>Обрада теме – Израда техничке документације (Скица)</a:t>
            </a:r>
            <a:endParaRPr lang="sr-Cyrl-C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64127" y="5029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4</a:t>
            </a:r>
            <a:r>
              <a:rPr lang="sr-Cyrl-RS" sz="2400" dirty="0" smtClean="0"/>
              <a:t>. Недеља</a:t>
            </a:r>
          </a:p>
          <a:p>
            <a:r>
              <a:rPr lang="sr-Cyrl-RS" sz="2400" dirty="0" smtClean="0"/>
              <a:t>Обрада теме – Израда техничке документације (Ортогонална пројекција)</a:t>
            </a:r>
            <a:endParaRPr lang="sr-Cyrl-C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03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5</a:t>
            </a:r>
            <a:r>
              <a:rPr lang="sr-Cyrl-RS" sz="2400" dirty="0" smtClean="0"/>
              <a:t>. Недеља</a:t>
            </a:r>
          </a:p>
          <a:p>
            <a:r>
              <a:rPr lang="sr-Cyrl-RS" sz="2400" dirty="0" smtClean="0"/>
              <a:t>Обрада теме – Израда техничке документације (Технички цртеж)</a:t>
            </a:r>
            <a:endParaRPr lang="sr-Cyrl-C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19050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6. Недеља</a:t>
            </a:r>
          </a:p>
          <a:p>
            <a:r>
              <a:rPr lang="sr-Cyrl-RS" sz="2400" dirty="0" smtClean="0"/>
              <a:t>Систематизација – коришћења ИКТ технологија, приликом, израде, доставе документације и комуникације наставник - ученик</a:t>
            </a:r>
            <a:endParaRPr lang="sr-Cyrl-C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35052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7</a:t>
            </a:r>
            <a:r>
              <a:rPr lang="sr-Cyrl-RS" sz="2400" dirty="0" smtClean="0"/>
              <a:t>. Недеља</a:t>
            </a:r>
          </a:p>
          <a:p>
            <a:r>
              <a:rPr lang="sr-Cyrl-RS" sz="2400" dirty="0" smtClean="0"/>
              <a:t>Систематизација израђених 3</a:t>
            </a:r>
            <a:r>
              <a:rPr lang="sr-Latn-RS" sz="2400" dirty="0" smtClean="0"/>
              <a:t>D</a:t>
            </a:r>
            <a:r>
              <a:rPr lang="sr-Cyrl-RS" sz="2400" dirty="0" smtClean="0"/>
              <a:t> модела и пројектне документације и упознавање са радом </a:t>
            </a:r>
            <a:r>
              <a:rPr lang="sr-Latn-RS" sz="2400" dirty="0" smtClean="0"/>
              <a:t>3D </a:t>
            </a:r>
            <a:r>
              <a:rPr lang="sr-Cyrl-RS" sz="2400" dirty="0" smtClean="0"/>
              <a:t>штампача </a:t>
            </a:r>
            <a:r>
              <a:rPr lang="sr-Latn-RS" sz="2400" dirty="0" smtClean="0"/>
              <a:t>Creality 3D.</a:t>
            </a:r>
            <a:endParaRPr lang="sr-Cyrl-C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4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/>
              <a:t>3D </a:t>
            </a:r>
            <a:r>
              <a:rPr lang="sr-Cyrl-RS" sz="2400" dirty="0" smtClean="0"/>
              <a:t>модели – 5 разред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09255"/>
            <a:ext cx="3200400" cy="5054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1" y="2438400"/>
            <a:ext cx="1895475" cy="2533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994" y="2209800"/>
            <a:ext cx="2000250" cy="2590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497025" y="840432"/>
            <a:ext cx="553998" cy="2877647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lvl="0"/>
            <a:r>
              <a:rPr lang="sr-Cyrl-RS" sz="2400" dirty="0">
                <a:solidFill>
                  <a:prstClr val="white"/>
                </a:solidFill>
              </a:rPr>
              <a:t>Геометријски облици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/>
              <a:t>3D </a:t>
            </a:r>
            <a:r>
              <a:rPr lang="sr-Cyrl-RS" sz="2400" dirty="0" smtClean="0"/>
              <a:t>модели – 6 разред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4229100" cy="2495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3962400"/>
            <a:ext cx="4248150" cy="2457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737" y="1352550"/>
            <a:ext cx="3133725" cy="2228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91000"/>
            <a:ext cx="2724150" cy="20002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497025" y="840432"/>
            <a:ext cx="553998" cy="992195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lvl="0"/>
            <a:r>
              <a:rPr lang="sr-Cyrl-RS" sz="2400" dirty="0" smtClean="0">
                <a:solidFill>
                  <a:prstClr val="white"/>
                </a:solidFill>
              </a:rPr>
              <a:t>Слоган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9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/>
              <a:t>3D </a:t>
            </a:r>
            <a:r>
              <a:rPr lang="sr-Cyrl-RS" sz="2400" dirty="0" smtClean="0"/>
              <a:t>модели – 7 разред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092047"/>
            <a:ext cx="2552700" cy="251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793311"/>
            <a:ext cx="2552700" cy="2428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4562"/>
            <a:ext cx="1857375" cy="3857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064338"/>
            <a:ext cx="2257425" cy="505860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497025" y="840432"/>
            <a:ext cx="553998" cy="2163413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lvl="0"/>
            <a:r>
              <a:rPr lang="sr-Cyrl-RS" sz="2400" dirty="0" smtClean="0">
                <a:solidFill>
                  <a:prstClr val="white"/>
                </a:solidFill>
              </a:rPr>
              <a:t>Лампа или Ваза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/>
              <a:t>3D </a:t>
            </a:r>
            <a:r>
              <a:rPr lang="sr-Cyrl-RS" sz="2400" dirty="0" smtClean="0"/>
              <a:t>модели – 8 разред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7651065" cy="4343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497025" y="840432"/>
            <a:ext cx="553998" cy="1358705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lvl="0"/>
            <a:r>
              <a:rPr lang="sr-Cyrl-RS" sz="2400" dirty="0" smtClean="0">
                <a:solidFill>
                  <a:prstClr val="white"/>
                </a:solidFill>
              </a:rPr>
              <a:t>Намештај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/>
              <a:t>3D </a:t>
            </a:r>
            <a:r>
              <a:rPr lang="sr-Cyrl-RS" sz="2400" dirty="0" smtClean="0"/>
              <a:t>модели – 8 разред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7081837" cy="45733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97025" y="840432"/>
            <a:ext cx="553998" cy="1358705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lvl="0"/>
            <a:r>
              <a:rPr lang="sr-Cyrl-RS" sz="2400" dirty="0" smtClean="0">
                <a:solidFill>
                  <a:prstClr val="white"/>
                </a:solidFill>
              </a:rPr>
              <a:t>Намештај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655</TotalTime>
  <Words>288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Marina</cp:lastModifiedBy>
  <cp:revision>20</cp:revision>
  <dcterms:created xsi:type="dcterms:W3CDTF">2020-05-26T21:39:19Z</dcterms:created>
  <dcterms:modified xsi:type="dcterms:W3CDTF">2020-05-30T21:17:09Z</dcterms:modified>
</cp:coreProperties>
</file>